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923EC-40AF-4868-BE2B-C29DED8A36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EC3532-47AF-4FB3-8648-450066D2E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4E0C4-8FFF-4F71-AC0A-14F84A7F5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C3B9-9C79-4804-9A91-79336C69F1AF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245FC-9388-4FEB-A37F-282BE7034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AB5EA-A1A5-4ECA-80F7-41C666F8F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2EB53-8FDF-419E-A065-4714D5457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74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67BC2-4DB8-4117-8F1E-3E4C30BEE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48B45D-2BD9-438D-BE79-099C147CF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BEAF5-920C-4B3D-83B5-9293EC141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C3B9-9C79-4804-9A91-79336C69F1AF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4E044-B5FE-4FA1-B542-62FCDF2E1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A142C-DE09-4730-91F9-EFB141D98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2EB53-8FDF-419E-A065-4714D5457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534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32FF08-182E-4550-9994-58772DABEE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FC50B0-9388-4575-9E35-C07DFB097B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F6F918-B73B-4CE1-B7C8-BB8596DE6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C3B9-9C79-4804-9A91-79336C69F1AF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0AE32-7DD4-42DE-A22F-8CD901098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AB509-FED6-49B5-981F-725FE3144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2EB53-8FDF-419E-A065-4714D5457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82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E600D-1862-4DB2-8802-01915FC70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5B096-6283-4F9C-9FFD-61D96ECF9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C61A9-E603-4BF1-99F9-9083EBCB3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C3B9-9C79-4804-9A91-79336C69F1AF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E9BAA-7668-4C6A-ACFA-9760E0194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B0AC9-05CA-49E0-B781-44220DFB3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2EB53-8FDF-419E-A065-4714D5457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61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53E64-0F7B-4512-AF29-7D949078A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693B43-93A9-4F30-B72A-5265A545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A89A6-653B-41DB-9450-5924FF80E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C3B9-9C79-4804-9A91-79336C69F1AF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0D193-81D2-4C51-B512-EB3CAAAA5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A07DF-E940-4D81-8575-475FC8D87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2EB53-8FDF-419E-A065-4714D5457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71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A6D21-6185-4974-99E2-F521FA2BA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4DC4D-DABE-4BB3-B2D4-2DA615A00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C78410-AE19-4A91-B59C-EB84517A3C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789332-EAF8-483D-84C1-50BDF753B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C3B9-9C79-4804-9A91-79336C69F1AF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DB80C-8094-44FA-A71C-0C982F79E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F60C1-EA39-42A8-A76C-5D9AAB43D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2EB53-8FDF-419E-A065-4714D5457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11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5A16F-04D0-4AE0-B583-DAEF5AE70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BE927C-8340-404C-8D31-684FF636F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145FC9-AE74-4EC7-8097-6FABAB37D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E39694-9A09-4142-9696-23A842309F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85FD97-4259-4448-BB82-B3EC96F18E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C9C9E4-CC0B-4F69-9812-FF63AD189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C3B9-9C79-4804-9A91-79336C69F1AF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915351-E817-479F-B4A2-8942B8E4C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E1F8DA-3DF7-431B-8247-5D9D8C2CD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2EB53-8FDF-419E-A065-4714D5457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031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282E6-E062-4130-BDC6-FDD655D9A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5904DC-DE11-44C0-9111-22DA99AC7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C3B9-9C79-4804-9A91-79336C69F1AF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B246D-D837-4DF3-8A1B-12C56F228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D6F4B2-C976-4AF4-B765-7B4D28006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2EB53-8FDF-419E-A065-4714D5457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347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58BD83-0A95-4CAA-B68C-AEB9B4C87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C3B9-9C79-4804-9A91-79336C69F1AF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788197-7DB5-4C05-A534-4A3D8ED82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345B5F-C8F7-4FE4-B6F5-0AB736CE9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2EB53-8FDF-419E-A065-4714D5457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515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AF843-A8AD-4F8A-B9B7-29D8CE8F7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289BF-E567-4127-BA76-BFB072FBF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4D5466-717E-4CCA-B3C8-9FDE704866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E101B0-E12A-4CE1-8B47-0BBB27B01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C3B9-9C79-4804-9A91-79336C69F1AF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710DE8-207D-4E00-A338-752F35242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CFF28-63B9-4AD1-93E1-DC188276A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2EB53-8FDF-419E-A065-4714D5457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264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F8BB2-1992-4EA1-9E28-047F31F21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B3DFD-D9A7-4374-B782-382EC9D9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E31677-0260-40C5-A719-D008B7C84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CC5CEB-5469-4932-8439-E8E10EE81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C3B9-9C79-4804-9A91-79336C69F1AF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21FCB9-6E71-42C0-8DC1-91FB111E1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02E900-9A93-4E0A-9D4D-8C094128B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2EB53-8FDF-419E-A065-4714D5457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705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F8958E-B64F-4F21-9B8F-EF204C41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E69C7F-561E-48A0-BA9B-E03D734B4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2C697-FFC3-4618-9D30-305ED0403F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9C3B9-9C79-4804-9A91-79336C69F1AF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C89D5C-75A5-44C2-B1B9-0241222992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D9A22-42AD-42DE-A67E-2A5BEFCF13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2EB53-8FDF-419E-A065-4714D5457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212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edgadget">
            <a:extLst>
              <a:ext uri="{FF2B5EF4-FFF2-40B4-BE49-F238E27FC236}">
                <a16:creationId xmlns:a16="http://schemas.microsoft.com/office/drawing/2014/main" id="{D14099B1-4672-4537-909F-834A2A891BB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550" y="3076575"/>
            <a:ext cx="2628900" cy="704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0732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Daniela Elazar</dc:creator>
  <cp:lastModifiedBy>Daniela Elazar</cp:lastModifiedBy>
  <cp:revision>1</cp:revision>
  <dcterms:created xsi:type="dcterms:W3CDTF">2019-04-16T09:53:54Z</dcterms:created>
  <dcterms:modified xsi:type="dcterms:W3CDTF">2019-04-16T09:54:08Z</dcterms:modified>
</cp:coreProperties>
</file>